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2CECA-6021-4558-B9DC-4395DBA55815}" v="18" dt="2026-03-18T14:11:46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ška Rozman" userId="e3801260-14da-4257-be2b-28d02122339d" providerId="ADAL" clId="{CB17132F-476F-45A1-877F-51E1DDA3E76B}"/>
    <pc:docChg chg="custSel addSld delSld modSld">
      <pc:chgData name="Urška Rozman" userId="e3801260-14da-4257-be2b-28d02122339d" providerId="ADAL" clId="{CB17132F-476F-45A1-877F-51E1DDA3E76B}" dt="2026-03-18T14:11:15.105" v="814" actId="1076"/>
      <pc:docMkLst>
        <pc:docMk/>
      </pc:docMkLst>
      <pc:sldChg chg="del">
        <pc:chgData name="Urška Rozman" userId="e3801260-14da-4257-be2b-28d02122339d" providerId="ADAL" clId="{CB17132F-476F-45A1-877F-51E1DDA3E76B}" dt="2026-03-18T11:39:47.804" v="5" actId="47"/>
        <pc:sldMkLst>
          <pc:docMk/>
          <pc:sldMk cId="0" sldId="256"/>
        </pc:sldMkLst>
      </pc:sldChg>
      <pc:sldChg chg="addSp new del">
        <pc:chgData name="Urška Rozman" userId="e3801260-14da-4257-be2b-28d02122339d" providerId="ADAL" clId="{CB17132F-476F-45A1-877F-51E1DDA3E76B}" dt="2026-03-18T11:39:56.167" v="6" actId="47"/>
        <pc:sldMkLst>
          <pc:docMk/>
          <pc:sldMk cId="3430806040" sldId="257"/>
        </pc:sldMkLst>
        <pc:picChg chg="add">
          <ac:chgData name="Urška Rozman" userId="e3801260-14da-4257-be2b-28d02122339d" providerId="ADAL" clId="{CB17132F-476F-45A1-877F-51E1DDA3E76B}" dt="2026-03-18T11:34:49.279" v="1"/>
          <ac:picMkLst>
            <pc:docMk/>
            <pc:sldMk cId="3430806040" sldId="257"/>
            <ac:picMk id="2" creationId="{A52E494A-05CB-45C8-638B-A5D4481FBF94}"/>
          </ac:picMkLst>
        </pc:picChg>
      </pc:sldChg>
      <pc:sldChg chg="addSp modSp new mod">
        <pc:chgData name="Urška Rozman" userId="e3801260-14da-4257-be2b-28d02122339d" providerId="ADAL" clId="{CB17132F-476F-45A1-877F-51E1DDA3E76B}" dt="2026-03-18T12:12:02.948" v="773" actId="790"/>
        <pc:sldMkLst>
          <pc:docMk/>
          <pc:sldMk cId="2214631491" sldId="258"/>
        </pc:sldMkLst>
        <pc:spChg chg="add mod">
          <ac:chgData name="Urška Rozman" userId="e3801260-14da-4257-be2b-28d02122339d" providerId="ADAL" clId="{CB17132F-476F-45A1-877F-51E1DDA3E76B}" dt="2026-03-18T11:56:45.275" v="470" actId="14100"/>
          <ac:spMkLst>
            <pc:docMk/>
            <pc:sldMk cId="2214631491" sldId="258"/>
            <ac:spMk id="3" creationId="{A0975930-8148-A51C-9279-B03033B3B324}"/>
          </ac:spMkLst>
        </pc:spChg>
        <pc:spChg chg="add mod">
          <ac:chgData name="Urška Rozman" userId="e3801260-14da-4257-be2b-28d02122339d" providerId="ADAL" clId="{CB17132F-476F-45A1-877F-51E1DDA3E76B}" dt="2026-03-18T12:09:59.284" v="755" actId="790"/>
          <ac:spMkLst>
            <pc:docMk/>
            <pc:sldMk cId="2214631491" sldId="258"/>
            <ac:spMk id="4" creationId="{57F1D173-278D-95DD-0754-E8F37BDA5B4D}"/>
          </ac:spMkLst>
        </pc:spChg>
        <pc:spChg chg="add mod">
          <ac:chgData name="Urška Rozman" userId="e3801260-14da-4257-be2b-28d02122339d" providerId="ADAL" clId="{CB17132F-476F-45A1-877F-51E1DDA3E76B}" dt="2026-03-18T12:12:02.948" v="773" actId="790"/>
          <ac:spMkLst>
            <pc:docMk/>
            <pc:sldMk cId="2214631491" sldId="258"/>
            <ac:spMk id="5" creationId="{84BC1C44-2316-9204-E4A4-B2737520BE04}"/>
          </ac:spMkLst>
        </pc:spChg>
        <pc:spChg chg="add mod">
          <ac:chgData name="Urška Rozman" userId="e3801260-14da-4257-be2b-28d02122339d" providerId="ADAL" clId="{CB17132F-476F-45A1-877F-51E1DDA3E76B}" dt="2026-03-18T12:10:18.039" v="757" actId="790"/>
          <ac:spMkLst>
            <pc:docMk/>
            <pc:sldMk cId="2214631491" sldId="258"/>
            <ac:spMk id="6" creationId="{A73C49EC-CB7F-FD14-452F-BF1869A03CEE}"/>
          </ac:spMkLst>
        </pc:spChg>
        <pc:picChg chg="add mod">
          <ac:chgData name="Urška Rozman" userId="e3801260-14da-4257-be2b-28d02122339d" providerId="ADAL" clId="{CB17132F-476F-45A1-877F-51E1DDA3E76B}" dt="2026-03-18T11:36:52.075" v="4" actId="1076"/>
          <ac:picMkLst>
            <pc:docMk/>
            <pc:sldMk cId="2214631491" sldId="258"/>
            <ac:picMk id="2" creationId="{42312B06-5BAD-D060-9AAB-1DF53E30B55A}"/>
          </ac:picMkLst>
        </pc:picChg>
      </pc:sldChg>
      <pc:sldChg chg="addSp delSp modSp new mod">
        <pc:chgData name="Urška Rozman" userId="e3801260-14da-4257-be2b-28d02122339d" providerId="ADAL" clId="{CB17132F-476F-45A1-877F-51E1DDA3E76B}" dt="2026-03-18T14:11:15.105" v="814" actId="1076"/>
        <pc:sldMkLst>
          <pc:docMk/>
          <pc:sldMk cId="1862206956" sldId="259"/>
        </pc:sldMkLst>
        <pc:spChg chg="add mod">
          <ac:chgData name="Urška Rozman" userId="e3801260-14da-4257-be2b-28d02122339d" providerId="ADAL" clId="{CB17132F-476F-45A1-877F-51E1DDA3E76B}" dt="2026-03-18T14:11:12.074" v="813" actId="1076"/>
          <ac:spMkLst>
            <pc:docMk/>
            <pc:sldMk cId="1862206956" sldId="259"/>
            <ac:spMk id="3" creationId="{D69485D3-7D7A-D654-6A7B-6FE889D0B61B}"/>
          </ac:spMkLst>
        </pc:spChg>
        <pc:spChg chg="add mod">
          <ac:chgData name="Urška Rozman" userId="e3801260-14da-4257-be2b-28d02122339d" providerId="ADAL" clId="{CB17132F-476F-45A1-877F-51E1DDA3E76B}" dt="2026-03-18T12:10:52.695" v="759" actId="790"/>
          <ac:spMkLst>
            <pc:docMk/>
            <pc:sldMk cId="1862206956" sldId="259"/>
            <ac:spMk id="4" creationId="{B5EEDDD5-ACA2-B004-6F74-39F2D9871CF1}"/>
          </ac:spMkLst>
        </pc:spChg>
        <pc:spChg chg="add mod">
          <ac:chgData name="Urška Rozman" userId="e3801260-14da-4257-be2b-28d02122339d" providerId="ADAL" clId="{CB17132F-476F-45A1-877F-51E1DDA3E76B}" dt="2026-03-18T12:13:02.701" v="806" actId="20577"/>
          <ac:spMkLst>
            <pc:docMk/>
            <pc:sldMk cId="1862206956" sldId="259"/>
            <ac:spMk id="5" creationId="{1621813F-68E8-8071-017D-C536BE4965B7}"/>
          </ac:spMkLst>
        </pc:spChg>
        <pc:spChg chg="add mod">
          <ac:chgData name="Urška Rozman" userId="e3801260-14da-4257-be2b-28d02122339d" providerId="ADAL" clId="{CB17132F-476F-45A1-877F-51E1DDA3E76B}" dt="2026-03-18T12:11:16.759" v="762" actId="790"/>
          <ac:spMkLst>
            <pc:docMk/>
            <pc:sldMk cId="1862206956" sldId="259"/>
            <ac:spMk id="6" creationId="{85E828DD-345C-493A-A6EE-A35F427088A2}"/>
          </ac:spMkLst>
        </pc:spChg>
        <pc:picChg chg="add mod">
          <ac:chgData name="Urška Rozman" userId="e3801260-14da-4257-be2b-28d02122339d" providerId="ADAL" clId="{CB17132F-476F-45A1-877F-51E1DDA3E76B}" dt="2026-03-18T14:11:15.105" v="814" actId="1076"/>
          <ac:picMkLst>
            <pc:docMk/>
            <pc:sldMk cId="1862206956" sldId="259"/>
            <ac:picMk id="2" creationId="{C3F8BCF7-D9AC-F0A0-259B-CD17DD0263F5}"/>
          </ac:picMkLst>
        </pc:picChg>
        <pc:picChg chg="add del mod">
          <ac:chgData name="Urška Rozman" userId="e3801260-14da-4257-be2b-28d02122339d" providerId="ADAL" clId="{CB17132F-476F-45A1-877F-51E1DDA3E76B}" dt="2026-03-18T12:36:02.724" v="807" actId="478"/>
          <ac:picMkLst>
            <pc:docMk/>
            <pc:sldMk cId="1862206956" sldId="259"/>
            <ac:picMk id="2" creationId="{D7F1ECFA-DC7F-0129-70E1-1917A087DD81}"/>
          </ac:picMkLst>
        </pc:picChg>
        <pc:picChg chg="add del mod">
          <ac:chgData name="Urška Rozman" userId="e3801260-14da-4257-be2b-28d02122339d" providerId="ADAL" clId="{CB17132F-476F-45A1-877F-51E1DDA3E76B}" dt="2026-03-18T14:10:40.585" v="810" actId="478"/>
          <ac:picMkLst>
            <pc:docMk/>
            <pc:sldMk cId="1862206956" sldId="259"/>
            <ac:picMk id="7" creationId="{CFB7974F-A1AB-C342-637E-2EB3F3DE02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2312B06-5BAD-D060-9AAB-1DF53E30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26844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0975930-8148-A51C-9279-B03033B3B324}"/>
              </a:ext>
            </a:extLst>
          </p:cNvPr>
          <p:cNvSpPr txBox="1"/>
          <p:nvPr/>
        </p:nvSpPr>
        <p:spPr>
          <a:xfrm>
            <a:off x="243840" y="5239988"/>
            <a:ext cx="2167128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Air sampler and shelter, markers, gloves, ice packs, phone, measuring tape…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7F1D173-278D-95DD-0754-E8F37BDA5B4D}"/>
              </a:ext>
            </a:extLst>
          </p:cNvPr>
          <p:cNvSpPr txBox="1"/>
          <p:nvPr/>
        </p:nvSpPr>
        <p:spPr>
          <a:xfrm>
            <a:off x="2410968" y="5243988"/>
            <a:ext cx="2167128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One (1) sampling site per location at ca. 1,6 m height, labelled and free of obstructions.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4BC1C44-2316-9204-E4A4-B2737520BE04}"/>
              </a:ext>
            </a:extLst>
          </p:cNvPr>
          <p:cNvSpPr txBox="1"/>
          <p:nvPr/>
        </p:nvSpPr>
        <p:spPr>
          <a:xfrm>
            <a:off x="4578096" y="5232748"/>
            <a:ext cx="2167128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Open the pouch, label the sampler and clip </a:t>
            </a:r>
            <a:r>
              <a:rPr lang="sl-SI" noProof="0" dirty="0"/>
              <a:t>it </a:t>
            </a:r>
            <a:r>
              <a:rPr lang="en-GB" noProof="0" dirty="0"/>
              <a:t>inside the shelter</a:t>
            </a:r>
            <a:r>
              <a:rPr lang="sl-SI" noProof="0" dirty="0"/>
              <a:t>. </a:t>
            </a:r>
            <a:r>
              <a:rPr lang="en-GB" noProof="0" dirty="0"/>
              <a:t>Leave for 6 weeks.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73C49EC-CB7F-FD14-452F-BF1869A03CEE}"/>
              </a:ext>
            </a:extLst>
          </p:cNvPr>
          <p:cNvSpPr txBox="1"/>
          <p:nvPr/>
        </p:nvSpPr>
        <p:spPr>
          <a:xfrm>
            <a:off x="6745224" y="5232748"/>
            <a:ext cx="2167128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Send to the Slovenian laboratory on dry ice.</a:t>
            </a:r>
          </a:p>
        </p:txBody>
      </p:sp>
    </p:spTree>
    <p:extLst>
      <p:ext uri="{BB962C8B-B14F-4D97-AF65-F5344CB8AC3E}">
        <p14:creationId xmlns:p14="http://schemas.microsoft.com/office/powerpoint/2010/main" val="221463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69485D3-7D7A-D654-6A7B-6FE889D0B61B}"/>
              </a:ext>
            </a:extLst>
          </p:cNvPr>
          <p:cNvSpPr txBox="1"/>
          <p:nvPr/>
        </p:nvSpPr>
        <p:spPr>
          <a:xfrm>
            <a:off x="243840" y="4414456"/>
            <a:ext cx="2167128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Shears, glass bottle, markers, gloves, ice packs, phone, measuring tape…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5EEDDD5-ACA2-B004-6F74-39F2D9871CF1}"/>
              </a:ext>
            </a:extLst>
          </p:cNvPr>
          <p:cNvSpPr txBox="1"/>
          <p:nvPr/>
        </p:nvSpPr>
        <p:spPr>
          <a:xfrm>
            <a:off x="2410968" y="4414456"/>
            <a:ext cx="2167128" cy="20313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Five (5) sampling sites per location, select three (3) target species at all five points, in an undisturbed forest section.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621813F-68E8-8071-017D-C536BE4965B7}"/>
              </a:ext>
            </a:extLst>
          </p:cNvPr>
          <p:cNvSpPr txBox="1"/>
          <p:nvPr/>
        </p:nvSpPr>
        <p:spPr>
          <a:xfrm>
            <a:off x="4578096" y="4414456"/>
            <a:ext cx="2167128" cy="230832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At each sample point</a:t>
            </a:r>
            <a:r>
              <a:rPr lang="en-US" dirty="0"/>
              <a:t>, collect needles from 3 trees at breathing-zone height</a:t>
            </a:r>
            <a:r>
              <a:rPr lang="en-GB" noProof="0" dirty="0"/>
              <a:t> so that you obtain one mixed sample</a:t>
            </a:r>
            <a:r>
              <a:rPr lang="sl-SI" noProof="0" dirty="0"/>
              <a:t> (</a:t>
            </a:r>
            <a:r>
              <a:rPr lang="en-GB" noProof="0" dirty="0"/>
              <a:t>ca. </a:t>
            </a:r>
            <a:r>
              <a:rPr lang="sl-SI" noProof="0" dirty="0"/>
              <a:t>t</a:t>
            </a:r>
            <a:r>
              <a:rPr lang="en-GB" noProof="0" dirty="0"/>
              <a:t>wo full 0,5 L bottles)</a:t>
            </a:r>
            <a:r>
              <a:rPr lang="en-GB" dirty="0"/>
              <a:t>.</a:t>
            </a:r>
            <a:endParaRPr lang="en-GB" noProof="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5E828DD-345C-493A-A6EE-A35F427088A2}"/>
              </a:ext>
            </a:extLst>
          </p:cNvPr>
          <p:cNvSpPr txBox="1"/>
          <p:nvPr/>
        </p:nvSpPr>
        <p:spPr>
          <a:xfrm>
            <a:off x="6745224" y="4414456"/>
            <a:ext cx="2167128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noProof="0" dirty="0"/>
              <a:t>Send to the Slovenian laboratory on dry ice.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3F8BCF7-D9AC-F0A0-259B-CD17DD02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97603"/>
            <a:ext cx="9144000" cy="40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149</Words>
  <Application>Microsoft Office PowerPoint</Application>
  <PresentationFormat>Diaprojekcija na zaslonu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PowerPointova predstavitev</vt:lpstr>
      <vt:lpstr>PowerPointova predstavitev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Urška Rozman</dc:creator>
  <cp:keywords/>
  <dc:description>generated using python-pptx</dc:description>
  <cp:lastModifiedBy>UR</cp:lastModifiedBy>
  <cp:revision>1</cp:revision>
  <dcterms:created xsi:type="dcterms:W3CDTF">2013-01-27T09:14:16Z</dcterms:created>
  <dcterms:modified xsi:type="dcterms:W3CDTF">2026-03-18T14:11:46Z</dcterms:modified>
  <cp:category/>
</cp:coreProperties>
</file>